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67" r:id="rId10"/>
    <p:sldId id="268" r:id="rId11"/>
    <p:sldId id="279" r:id="rId12"/>
    <p:sldId id="274" r:id="rId13"/>
    <p:sldId id="285" r:id="rId14"/>
    <p:sldId id="278" r:id="rId15"/>
    <p:sldId id="284" r:id="rId16"/>
    <p:sldId id="282" r:id="rId17"/>
    <p:sldId id="280" r:id="rId18"/>
    <p:sldId id="275" r:id="rId19"/>
    <p:sldId id="276" r:id="rId20"/>
    <p:sldId id="270" r:id="rId21"/>
    <p:sldId id="277" r:id="rId22"/>
    <p:sldId id="273" r:id="rId23"/>
    <p:sldId id="271" r:id="rId24"/>
    <p:sldId id="272" r:id="rId25"/>
    <p:sldId id="283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7DF1E"/>
    <a:srgbClr val="FF8C00"/>
    <a:srgbClr val="569CD6"/>
    <a:srgbClr val="D4D4D4"/>
    <a:srgbClr val="246DB6"/>
    <a:srgbClr val="61DAFB"/>
    <a:srgbClr val="3C9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 팩토리 </a:t>
            </a:r>
            <a:r>
              <a:rPr lang="en-US" sz="480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솔루션 개발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3545329" y="3156792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팀 소개</a:t>
            </a:r>
            <a:endParaRPr sz="160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프로젝트 소개</a:t>
            </a:r>
            <a:endParaRPr sz="160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개발 환경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3159846" y="2491417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7203399" y="3156802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817923" y="2491417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3;p11">
            <a:extLst>
              <a:ext uri="{FF2B5EF4-FFF2-40B4-BE49-F238E27FC236}">
                <a16:creationId xmlns:a16="http://schemas.microsoft.com/office/drawing/2014/main" id="{8A4A5294-EAC8-A090-8C5E-455270219260}"/>
              </a:ext>
            </a:extLst>
          </p:cNvPr>
          <p:cNvSpPr txBox="1">
            <a:spLocks/>
          </p:cNvSpPr>
          <p:nvPr/>
        </p:nvSpPr>
        <p:spPr>
          <a:xfrm>
            <a:off x="340157" y="1512346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9F4A172-F712-78F4-C75C-122368AA4D0A}"/>
              </a:ext>
            </a:extLst>
          </p:cNvPr>
          <p:cNvSpPr/>
          <p:nvPr/>
        </p:nvSpPr>
        <p:spPr>
          <a:xfrm>
            <a:off x="-1" y="236397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CBE1E0FE-9042-97A8-E040-994BD4D13453}"/>
              </a:ext>
            </a:extLst>
          </p:cNvPr>
          <p:cNvSpPr txBox="1"/>
          <p:nvPr/>
        </p:nvSpPr>
        <p:spPr>
          <a:xfrm>
            <a:off x="340157" y="2087701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프로젝트 소개</a:t>
            </a:r>
            <a:endParaRPr lang="en-US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" name="Google Shape;276;p11">
            <a:extLst>
              <a:ext uri="{FF2B5EF4-FFF2-40B4-BE49-F238E27FC236}">
                <a16:creationId xmlns:a16="http://schemas.microsoft.com/office/drawing/2014/main" id="{EEEA9A4E-F6F7-D409-07B5-4A5781FDB23D}"/>
              </a:ext>
            </a:extLst>
          </p:cNvPr>
          <p:cNvSpPr txBox="1"/>
          <p:nvPr/>
        </p:nvSpPr>
        <p:spPr>
          <a:xfrm>
            <a:off x="423650" y="427938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8" name="Google Shape;273;p11">
            <a:extLst>
              <a:ext uri="{FF2B5EF4-FFF2-40B4-BE49-F238E27FC236}">
                <a16:creationId xmlns:a16="http://schemas.microsoft.com/office/drawing/2014/main" id="{5F379F82-AF3E-8D94-15B3-4B34F21AD295}"/>
              </a:ext>
            </a:extLst>
          </p:cNvPr>
          <p:cNvSpPr txBox="1">
            <a:spLocks/>
          </p:cNvSpPr>
          <p:nvPr/>
        </p:nvSpPr>
        <p:spPr>
          <a:xfrm>
            <a:off x="340157" y="1512346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274;p11">
            <a:extLst>
              <a:ext uri="{FF2B5EF4-FFF2-40B4-BE49-F238E27FC236}">
                <a16:creationId xmlns:a16="http://schemas.microsoft.com/office/drawing/2014/main" id="{4E3169E3-1E93-9F68-2572-DBFD4FF0EC03}"/>
              </a:ext>
            </a:extLst>
          </p:cNvPr>
          <p:cNvSpPr/>
          <p:nvPr/>
        </p:nvSpPr>
        <p:spPr>
          <a:xfrm>
            <a:off x="-1" y="236397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75;p11">
            <a:extLst>
              <a:ext uri="{FF2B5EF4-FFF2-40B4-BE49-F238E27FC236}">
                <a16:creationId xmlns:a16="http://schemas.microsoft.com/office/drawing/2014/main" id="{6F1AAF82-6C7C-57E1-7019-A6668AAED81A}"/>
              </a:ext>
            </a:extLst>
          </p:cNvPr>
          <p:cNvSpPr txBox="1"/>
          <p:nvPr/>
        </p:nvSpPr>
        <p:spPr>
          <a:xfrm>
            <a:off x="340157" y="2087701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프로젝트 소개</a:t>
            </a:r>
            <a:endParaRPr lang="en-US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11" name="Google Shape;276;p11">
            <a:extLst>
              <a:ext uri="{FF2B5EF4-FFF2-40B4-BE49-F238E27FC236}">
                <a16:creationId xmlns:a16="http://schemas.microsoft.com/office/drawing/2014/main" id="{2D2FFF06-FF90-C699-A470-49993717D8C8}"/>
              </a:ext>
            </a:extLst>
          </p:cNvPr>
          <p:cNvSpPr txBox="1"/>
          <p:nvPr/>
        </p:nvSpPr>
        <p:spPr>
          <a:xfrm>
            <a:off x="423650" y="427938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73;p11">
            <a:extLst>
              <a:ext uri="{FF2B5EF4-FFF2-40B4-BE49-F238E27FC236}">
                <a16:creationId xmlns:a16="http://schemas.microsoft.com/office/drawing/2014/main" id="{4B733115-3569-1B3A-B8E9-C43232D4A85F}"/>
              </a:ext>
            </a:extLst>
          </p:cNvPr>
          <p:cNvSpPr txBox="1">
            <a:spLocks/>
          </p:cNvSpPr>
          <p:nvPr/>
        </p:nvSpPr>
        <p:spPr>
          <a:xfrm>
            <a:off x="340157" y="1512346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AB7D98E-1D36-C803-0962-CB2725FE27EB}"/>
              </a:ext>
            </a:extLst>
          </p:cNvPr>
          <p:cNvSpPr/>
          <p:nvPr/>
        </p:nvSpPr>
        <p:spPr>
          <a:xfrm>
            <a:off x="-1" y="285247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75;p11">
            <a:extLst>
              <a:ext uri="{FF2B5EF4-FFF2-40B4-BE49-F238E27FC236}">
                <a16:creationId xmlns:a16="http://schemas.microsoft.com/office/drawing/2014/main" id="{98B0A663-803A-1FC1-C287-4D57F4EE613A}"/>
              </a:ext>
            </a:extLst>
          </p:cNvPr>
          <p:cNvSpPr txBox="1"/>
          <p:nvPr/>
        </p:nvSpPr>
        <p:spPr>
          <a:xfrm>
            <a:off x="340157" y="2087701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7" name="Google Shape;276;p11">
            <a:extLst>
              <a:ext uri="{FF2B5EF4-FFF2-40B4-BE49-F238E27FC236}">
                <a16:creationId xmlns:a16="http://schemas.microsoft.com/office/drawing/2014/main" id="{D4732AA5-0191-7300-C6DC-AE9300DCA15C}"/>
              </a:ext>
            </a:extLst>
          </p:cNvPr>
          <p:cNvSpPr txBox="1"/>
          <p:nvPr/>
        </p:nvSpPr>
        <p:spPr>
          <a:xfrm>
            <a:off x="423650" y="427938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3;p11">
            <a:extLst>
              <a:ext uri="{FF2B5EF4-FFF2-40B4-BE49-F238E27FC236}">
                <a16:creationId xmlns:a16="http://schemas.microsoft.com/office/drawing/2014/main" id="{071D258F-FD85-AE8C-51AD-22F2A6837CA0}"/>
              </a:ext>
            </a:extLst>
          </p:cNvPr>
          <p:cNvSpPr txBox="1">
            <a:spLocks/>
          </p:cNvSpPr>
          <p:nvPr/>
        </p:nvSpPr>
        <p:spPr>
          <a:xfrm>
            <a:off x="340157" y="1512346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98899ED5-2339-D586-77D0-AE6A5C688B83}"/>
              </a:ext>
            </a:extLst>
          </p:cNvPr>
          <p:cNvSpPr/>
          <p:nvPr/>
        </p:nvSpPr>
        <p:spPr>
          <a:xfrm>
            <a:off x="-1" y="285247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75;p11">
            <a:extLst>
              <a:ext uri="{FF2B5EF4-FFF2-40B4-BE49-F238E27FC236}">
                <a16:creationId xmlns:a16="http://schemas.microsoft.com/office/drawing/2014/main" id="{77DB2BEC-530E-B93C-1CEA-1E689FEE2E61}"/>
              </a:ext>
            </a:extLst>
          </p:cNvPr>
          <p:cNvSpPr txBox="1"/>
          <p:nvPr/>
        </p:nvSpPr>
        <p:spPr>
          <a:xfrm>
            <a:off x="340157" y="2087701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7" name="Google Shape;276;p11">
            <a:extLst>
              <a:ext uri="{FF2B5EF4-FFF2-40B4-BE49-F238E27FC236}">
                <a16:creationId xmlns:a16="http://schemas.microsoft.com/office/drawing/2014/main" id="{73A07317-4791-50DB-0B23-C51544B011E2}"/>
              </a:ext>
            </a:extLst>
          </p:cNvPr>
          <p:cNvSpPr txBox="1"/>
          <p:nvPr/>
        </p:nvSpPr>
        <p:spPr>
          <a:xfrm>
            <a:off x="423650" y="427938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1"/>
          <p:cNvSpPr txBox="1">
            <a:spLocks noGrp="1"/>
          </p:cNvSpPr>
          <p:nvPr>
            <p:ph type="title"/>
          </p:nvPr>
        </p:nvSpPr>
        <p:spPr>
          <a:xfrm>
            <a:off x="340157" y="1512346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-4365" y="285369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340157" y="2087701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276" name="Google Shape;276;p11"/>
          <p:cNvSpPr txBox="1"/>
          <p:nvPr/>
        </p:nvSpPr>
        <p:spPr>
          <a:xfrm>
            <a:off x="423650" y="427938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3073762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8" name="Picture 4" descr="Ajax Logo PNG Transparent (1) – Brands Logos">
            <a:extLst>
              <a:ext uri="{FF2B5EF4-FFF2-40B4-BE49-F238E27FC236}">
                <a16:creationId xmlns:a16="http://schemas.microsoft.com/office/drawing/2014/main" id="{C01EAF99-2165-D761-D371-16032671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470" y="4387768"/>
            <a:ext cx="1286821" cy="12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6D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678</Words>
  <Application>Microsoft Office PowerPoint</Application>
  <PresentationFormat>와이드스크린</PresentationFormat>
  <Paragraphs>239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14</cp:revision>
  <dcterms:created xsi:type="dcterms:W3CDTF">2025-01-20T11:57:41Z</dcterms:created>
  <dcterms:modified xsi:type="dcterms:W3CDTF">2025-01-23T15:18:33Z</dcterms:modified>
</cp:coreProperties>
</file>